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332" r:id="rId5"/>
    <p:sldId id="355" r:id="rId6"/>
    <p:sldId id="385" r:id="rId7"/>
    <p:sldId id="386" r:id="rId8"/>
    <p:sldId id="387" r:id="rId9"/>
    <p:sldId id="392" r:id="rId10"/>
    <p:sldId id="373" r:id="rId11"/>
    <p:sldId id="366" r:id="rId12"/>
    <p:sldId id="372" r:id="rId13"/>
    <p:sldId id="388" r:id="rId14"/>
    <p:sldId id="391" r:id="rId15"/>
    <p:sldId id="393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F9BA2-326A-41C5-B5FE-C01267F6FE84}" v="1" dt="2021-04-14T13:50:22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/>
    <p:restoredTop sz="94622"/>
  </p:normalViewPr>
  <p:slideViewPr>
    <p:cSldViewPr snapToGrid="0" snapToObjects="1">
      <p:cViewPr varScale="1">
        <p:scale>
          <a:sx n="68" d="100"/>
          <a:sy n="68" d="100"/>
        </p:scale>
        <p:origin x="84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Harner" userId="cb0cad39-5305-4c72-9387-f1e47ba85e72" providerId="ADAL" clId="{98CF9BA2-326A-41C5-B5FE-C01267F6FE84}"/>
    <pc:docChg chg="modSld modNotesMaster">
      <pc:chgData name="Alisa Harner" userId="cb0cad39-5305-4c72-9387-f1e47ba85e72" providerId="ADAL" clId="{98CF9BA2-326A-41C5-B5FE-C01267F6FE84}" dt="2021-04-19T20:52:09.664" v="45" actId="20577"/>
      <pc:docMkLst>
        <pc:docMk/>
      </pc:docMkLst>
      <pc:sldChg chg="modSp mod">
        <pc:chgData name="Alisa Harner" userId="cb0cad39-5305-4c72-9387-f1e47ba85e72" providerId="ADAL" clId="{98CF9BA2-326A-41C5-B5FE-C01267F6FE84}" dt="2021-04-19T20:50:51.548" v="18" actId="20577"/>
        <pc:sldMkLst>
          <pc:docMk/>
          <pc:sldMk cId="533036842" sldId="332"/>
        </pc:sldMkLst>
        <pc:spChg chg="mod">
          <ac:chgData name="Alisa Harner" userId="cb0cad39-5305-4c72-9387-f1e47ba85e72" providerId="ADAL" clId="{98CF9BA2-326A-41C5-B5FE-C01267F6FE84}" dt="2021-04-19T20:50:51.548" v="18" actId="20577"/>
          <ac:spMkLst>
            <pc:docMk/>
            <pc:sldMk cId="533036842" sldId="332"/>
            <ac:spMk id="9" creationId="{7FAA45B4-C336-4244-8D0E-83B4DC375256}"/>
          </ac:spMkLst>
        </pc:spChg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2664376252" sldId="355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1198318911" sldId="366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4010392679" sldId="372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2352661844" sldId="373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234061889" sldId="385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4286931834" sldId="386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3971601330" sldId="387"/>
        </pc:sldMkLst>
      </pc:sldChg>
      <pc:sldChg chg="modSp mod modNotes">
        <pc:chgData name="Alisa Harner" userId="cb0cad39-5305-4c72-9387-f1e47ba85e72" providerId="ADAL" clId="{98CF9BA2-326A-41C5-B5FE-C01267F6FE84}" dt="2021-04-19T20:51:49.332" v="31" actId="20577"/>
        <pc:sldMkLst>
          <pc:docMk/>
          <pc:sldMk cId="436257163" sldId="388"/>
        </pc:sldMkLst>
        <pc:spChg chg="mod">
          <ac:chgData name="Alisa Harner" userId="cb0cad39-5305-4c72-9387-f1e47ba85e72" providerId="ADAL" clId="{98CF9BA2-326A-41C5-B5FE-C01267F6FE84}" dt="2021-04-19T20:51:49.332" v="31" actId="20577"/>
          <ac:spMkLst>
            <pc:docMk/>
            <pc:sldMk cId="436257163" sldId="388"/>
            <ac:spMk id="2" creationId="{A56BBEF2-DB37-8D4D-A0FE-9B80F11549AD}"/>
          </ac:spMkLst>
        </pc:spChg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4280089684" sldId="391"/>
        </pc:sldMkLst>
      </pc:sldChg>
      <pc:sldChg chg="modNotes">
        <pc:chgData name="Alisa Harner" userId="cb0cad39-5305-4c72-9387-f1e47ba85e72" providerId="ADAL" clId="{98CF9BA2-326A-41C5-B5FE-C01267F6FE84}" dt="2021-04-14T13:50:22.462" v="0"/>
        <pc:sldMkLst>
          <pc:docMk/>
          <pc:sldMk cId="1362137471" sldId="392"/>
        </pc:sldMkLst>
      </pc:sldChg>
      <pc:sldChg chg="modSp mod">
        <pc:chgData name="Alisa Harner" userId="cb0cad39-5305-4c72-9387-f1e47ba85e72" providerId="ADAL" clId="{98CF9BA2-326A-41C5-B5FE-C01267F6FE84}" dt="2021-04-19T20:52:09.664" v="45" actId="20577"/>
        <pc:sldMkLst>
          <pc:docMk/>
          <pc:sldMk cId="1384685640" sldId="393"/>
        </pc:sldMkLst>
        <pc:spChg chg="mod">
          <ac:chgData name="Alisa Harner" userId="cb0cad39-5305-4c72-9387-f1e47ba85e72" providerId="ADAL" clId="{98CF9BA2-326A-41C5-B5FE-C01267F6FE84}" dt="2021-04-14T13:51:30.375" v="8" actId="20577"/>
          <ac:spMkLst>
            <pc:docMk/>
            <pc:sldMk cId="1384685640" sldId="393"/>
            <ac:spMk id="3" creationId="{0B04725F-BA6F-4E14-AB23-AA85BCA6B3D9}"/>
          </ac:spMkLst>
        </pc:spChg>
        <pc:spChg chg="mod">
          <ac:chgData name="Alisa Harner" userId="cb0cad39-5305-4c72-9387-f1e47ba85e72" providerId="ADAL" clId="{98CF9BA2-326A-41C5-B5FE-C01267F6FE84}" dt="2021-04-19T20:52:09.664" v="45" actId="20577"/>
          <ac:spMkLst>
            <pc:docMk/>
            <pc:sldMk cId="1384685640" sldId="393"/>
            <ac:spMk id="6" creationId="{D808F3D4-9C2F-4F22-A424-EC64BFA325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2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3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A45B4-C336-4244-8D0E-83B4DC375256}"/>
              </a:ext>
            </a:extLst>
          </p:cNvPr>
          <p:cNvSpPr txBox="1"/>
          <p:nvPr/>
        </p:nvSpPr>
        <p:spPr>
          <a:xfrm>
            <a:off x="6277653" y="4862343"/>
            <a:ext cx="5380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Piers are in the process of being drilled. They are filled with rebar and concrete, and 180 of the 300+ piers have been completed.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3399118" y="179145"/>
            <a:ext cx="5949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NEW ADMINISTRATION BUILDING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BC19E-264C-AD45-BD07-7E5F07226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166" y="850309"/>
            <a:ext cx="5888468" cy="392564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455DE-768C-EC4A-9292-D63E942C6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97" y="2545418"/>
            <a:ext cx="5974692" cy="39831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A4FDA4-67D6-EC46-9A30-5F28909FD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11" y="2602763"/>
            <a:ext cx="6091624" cy="40610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6BBEF2-DB37-8D4D-A0FE-9B80F11549AD}"/>
              </a:ext>
            </a:extLst>
          </p:cNvPr>
          <p:cNvSpPr txBox="1"/>
          <p:nvPr/>
        </p:nvSpPr>
        <p:spPr>
          <a:xfrm>
            <a:off x="6741672" y="4732611"/>
            <a:ext cx="4867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Millwork in the music/art room has been installed. CMU block in the gym is completed. A primer paint has been applied and waiting for final coat of paint.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E078A-0780-7547-81F8-ABB0AAACC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659" y="233817"/>
            <a:ext cx="6344331" cy="42295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3625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8C0CF5-D28C-F745-8CB0-3A0BFFB19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510" y="2277830"/>
            <a:ext cx="6596018" cy="439734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8F56B-2662-CD43-BD05-0AF493CFA50D}"/>
              </a:ext>
            </a:extLst>
          </p:cNvPr>
          <p:cNvSpPr txBox="1"/>
          <p:nvPr/>
        </p:nvSpPr>
        <p:spPr>
          <a:xfrm>
            <a:off x="498479" y="3490119"/>
            <a:ext cx="4524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Metal roof panels have arrived on site waiting for installation. Spring Street entrance has been poured connecting with the bus loop.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9B166-687B-954D-9F95-609A7D6C9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894" y="233816"/>
            <a:ext cx="6597803" cy="2694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8008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4725F-BA6F-4E14-AB23-AA85BCA6B3D9}"/>
              </a:ext>
            </a:extLst>
          </p:cNvPr>
          <p:cNvSpPr txBox="1"/>
          <p:nvPr/>
        </p:nvSpPr>
        <p:spPr>
          <a:xfrm>
            <a:off x="2757269" y="801858"/>
            <a:ext cx="9019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   Name an Architect of Record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8F3D4-9C2F-4F22-A424-EC64BFA325BA}"/>
              </a:ext>
            </a:extLst>
          </p:cNvPr>
          <p:cNvSpPr txBox="1"/>
          <p:nvPr/>
        </p:nvSpPr>
        <p:spPr>
          <a:xfrm>
            <a:off x="956603" y="2556184"/>
            <a:ext cx="10820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Lake Country Elementary is the third school with the same design prototype.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District has one additional elementary school in the current bond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Naming the Architect of Record will allow approximately 10 months to develop a new prototype for upcoming projects for consideration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68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8F323A-3882-9A42-A599-C0F22A04E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92" y="2629207"/>
            <a:ext cx="5953922" cy="396928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6611214" y="4831922"/>
            <a:ext cx="520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CMU blocks have been completed for the press box and restrooms. Steel has been installed on levels 1, 2, and 3.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2670D-FB55-B34C-9B82-71D2D7919FE9}"/>
              </a:ext>
            </a:extLst>
          </p:cNvPr>
          <p:cNvSpPr txBox="1"/>
          <p:nvPr/>
        </p:nvSpPr>
        <p:spPr>
          <a:xfrm>
            <a:off x="4718520" y="233816"/>
            <a:ext cx="261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BOSWELL 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E00B8-AC7F-0F48-BADB-79C0E3C66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19" y="852651"/>
            <a:ext cx="5800826" cy="38672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437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9DE758-F6D9-574C-B7FC-5650B65AC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02" y="1395066"/>
            <a:ext cx="6325592" cy="421706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275918" y="5720984"/>
            <a:ext cx="1162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Storage area concrete is in the process of being poured. New concession stand CMU block and door jams are in place. Demolition of the visitor’s stands has begun.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C6ECA-A2E9-DC48-90D7-81CA0EE30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18" y="2635713"/>
            <a:ext cx="4900835" cy="26001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6A256-763F-DB4A-92DC-DDAA1E6CF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749" y="516303"/>
            <a:ext cx="5038814" cy="24774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06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2186011" y="3526281"/>
            <a:ext cx="4037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Structural framing on the turf room continues and will be completed within the next week.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C5E92-ECAC-C245-8A5E-E87E3DA1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236" y="262622"/>
            <a:ext cx="8823317" cy="306365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91D17-67DA-E041-8C86-7DDC67B24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145" y="3127761"/>
            <a:ext cx="5334113" cy="35560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8693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6649735" y="4341410"/>
            <a:ext cx="5374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Installation of the glass in the weight room started last week.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49AF0-EB4A-E44B-9CC5-BF7BCC23813B}"/>
              </a:ext>
            </a:extLst>
          </p:cNvPr>
          <p:cNvSpPr txBox="1"/>
          <p:nvPr/>
        </p:nvSpPr>
        <p:spPr>
          <a:xfrm>
            <a:off x="1379202" y="1432622"/>
            <a:ext cx="378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HVAC duct work is in the process of being installed in the weight room.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4F8FF-7D9D-914F-A57F-AFDCEDD63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11" y="233816"/>
            <a:ext cx="5926236" cy="395082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E0A86-4864-E942-BA6A-B967EFE68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34" y="2632951"/>
            <a:ext cx="5930828" cy="39538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7160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6313118" y="4519208"/>
            <a:ext cx="567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Roofing on the tennis pavilion has been completed.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AA748-023F-4E46-883F-A538EC08D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404" y="233816"/>
            <a:ext cx="6300597" cy="42003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B81A4-898D-F54F-AF8F-ED9B95800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18" y="2926862"/>
            <a:ext cx="5610161" cy="37401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D02E68-A214-6141-9D99-81891E170002}"/>
              </a:ext>
            </a:extLst>
          </p:cNvPr>
          <p:cNvSpPr txBox="1"/>
          <p:nvPr/>
        </p:nvSpPr>
        <p:spPr>
          <a:xfrm>
            <a:off x="635054" y="1710496"/>
            <a:ext cx="522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This is last structural beam to be installed and was autographed by Boswell students.</a:t>
            </a:r>
          </a:p>
        </p:txBody>
      </p:sp>
    </p:spTree>
    <p:extLst>
      <p:ext uri="{BB962C8B-B14F-4D97-AF65-F5344CB8AC3E}">
        <p14:creationId xmlns:p14="http://schemas.microsoft.com/office/powerpoint/2010/main" val="136213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DCF03-59F7-0545-9BFC-3D229AA3BA57}"/>
              </a:ext>
            </a:extLst>
          </p:cNvPr>
          <p:cNvSpPr txBox="1"/>
          <p:nvPr/>
        </p:nvSpPr>
        <p:spPr>
          <a:xfrm>
            <a:off x="4660316" y="273994"/>
            <a:ext cx="327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LAKE COUNTRY 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3AF83-0D11-0D48-AE75-BDCBE2407DB7}"/>
              </a:ext>
            </a:extLst>
          </p:cNvPr>
          <p:cNvSpPr txBox="1"/>
          <p:nvPr/>
        </p:nvSpPr>
        <p:spPr>
          <a:xfrm>
            <a:off x="434696" y="4517571"/>
            <a:ext cx="3113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Roofing and rock work continue to progress throughout the exterior of the building.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2415B-65C6-244A-A0E2-0874D90FB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37" y="755309"/>
            <a:ext cx="5086209" cy="339080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038D3-F18F-C242-A1E4-D70B90B34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48" y="1794448"/>
            <a:ext cx="5641589" cy="25387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BD5070-1F31-214B-8868-E03E348D6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085" y="3795386"/>
            <a:ext cx="5625573" cy="26721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266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8F56B-2662-CD43-BD05-0AF493CFA50D}"/>
              </a:ext>
            </a:extLst>
          </p:cNvPr>
          <p:cNvSpPr txBox="1"/>
          <p:nvPr/>
        </p:nvSpPr>
        <p:spPr>
          <a:xfrm>
            <a:off x="3761910" y="4705576"/>
            <a:ext cx="4820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Interior framing in the main hallway has been completed. Tile on the stage is complete and installation will begin this week in the main foyer.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20120-CACB-BC4A-9FE2-5403A5CAE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251" y="2139029"/>
            <a:ext cx="2919954" cy="43799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9B615-4BA6-F441-A30A-DA028A2CD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702" y="367288"/>
            <a:ext cx="6280350" cy="41869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F5E14-AB92-2642-AF01-7B98D2FAD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98" y="1946960"/>
            <a:ext cx="3048000" cy="4572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831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8F56B-2662-CD43-BD05-0AF493CFA50D}"/>
              </a:ext>
            </a:extLst>
          </p:cNvPr>
          <p:cNvSpPr txBox="1"/>
          <p:nvPr/>
        </p:nvSpPr>
        <p:spPr>
          <a:xfrm>
            <a:off x="498479" y="1647668"/>
            <a:ext cx="500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Drop-down ceiling in the library has been completed.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2B255-F47B-9448-A824-1FF424CD6FF9}"/>
              </a:ext>
            </a:extLst>
          </p:cNvPr>
          <p:cNvSpPr txBox="1"/>
          <p:nvPr/>
        </p:nvSpPr>
        <p:spPr>
          <a:xfrm>
            <a:off x="6613453" y="4622823"/>
            <a:ext cx="507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Framing and HVAC continue on the second level.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D9253-F977-294C-82BC-C057E28D5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396" y="300588"/>
            <a:ext cx="6026413" cy="401760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6C24B-17C6-F74B-BD8D-2A56D0EB8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74" y="2520274"/>
            <a:ext cx="6062496" cy="40416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039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EC3EFE-386B-4088-92EF-9A2E74818EBD}">
  <ds:schemaRefs>
    <ds:schemaRef ds:uri="http://purl.org/dc/terms/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df80b2f-46d2-4a08-ae06-a314dd06e5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13192</TotalTime>
  <Words>339</Words>
  <Application>Microsoft Office PowerPoint</Application>
  <PresentationFormat>Widescreen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Alisa Harner</cp:lastModifiedBy>
  <cp:revision>406</cp:revision>
  <cp:lastPrinted>2021-04-14T13:50:23Z</cp:lastPrinted>
  <dcterms:created xsi:type="dcterms:W3CDTF">2019-04-09T16:54:08Z</dcterms:created>
  <dcterms:modified xsi:type="dcterms:W3CDTF">2021-04-19T20:52:17Z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